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230"/>
    <p:restoredTop sz="94694"/>
  </p:normalViewPr>
  <p:slideViewPr>
    <p:cSldViewPr snapToGrid="0">
      <p:cViewPr varScale="1">
        <p:scale>
          <a:sx n="100" d="100"/>
          <a:sy n="100" d="100"/>
        </p:scale>
        <p:origin x="2904" y="162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11B90-6FC0-DBE2-CDF1-D7A155605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8BE1A-7A86-B889-3187-6B26A78FA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D529A-DC91-6C79-DD57-4A1D00CF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5366F-5CC1-D753-0138-F3D3AABF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11AFF-DA98-5956-08C1-FC6B8F19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66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A5770-CF7F-3CF4-5A92-0863E217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3C78F2-FC1D-8F4E-C410-05CEEA989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71DF9-F436-178A-534E-7FC3319E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BF067-33AB-607F-70C4-A49F03BD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C9A2A-ACBB-B936-0E0D-0E61B114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1E5432-DAA7-5406-F477-4D284F127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CD4C72-76B0-6C46-2828-E1FF9B36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0C1F0-B4FF-D2FB-C034-ADC5842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533CC-DF67-8ED2-9564-795265E5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BCDE3-A09D-E624-8EB2-4B756E5C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82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23A0-9FE5-796F-022C-9D2CB2EF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34746-4733-72BE-7A2A-712FA8F7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0F1ED-6647-EC86-A513-69BF719C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B2317-8D53-7191-8EA2-B87AC1B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C4F7B-2BDD-0D81-0C87-1D848356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8101-938F-A4E8-BDD6-8C61CECA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E6052-3D17-3E70-FDFD-71EE472E0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74E03-427C-6264-EAF6-8E34A204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06BF7-1FDD-A6DD-E445-03B7B76C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77832-A90D-CA80-E0BD-A47F537E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927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720F-0123-1753-2581-3FCF01D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6DDE9-E1D7-CD41-9EA8-CE65332D6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8C23B-0262-F397-D501-FABCB6A7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A461E1-3940-BBE6-5C18-BE8E9701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BC5CA-26BB-EE02-D9E1-EC91A306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22EEF-9320-B55B-2428-1735901C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11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169A-7CFD-82C3-F815-E1AE997A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0C682-32B3-D4D4-ED01-B34342B0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2DFE8-7264-CD56-32B6-CEB0B053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B7461-62A0-7B05-9C47-A47491563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666691-A586-2780-FFDF-03BCB3708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DBCD1C-0C78-103C-CF43-410A9F67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D0D64A-0BBB-26EA-7BA5-0B2F020A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A0715-9ACA-A289-DB36-FF72CD58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72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CF413-E70E-7F1B-EC53-9D2C53C0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FB6A12-83FF-576E-5A01-B9FC8A65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B927E-C070-C64D-CC77-4881617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D07E0-2939-A50B-5102-294D010D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21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60221-5586-CD05-A12D-27F7066D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26E29A-A08F-BA4B-4DB3-F856A739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5207C-C7B6-9062-805C-33B425C1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FEC9A-2527-7541-1E61-09B5C957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3D2E-36E6-BD2F-D723-7AA23ACB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C6967-1365-9616-2E20-D4E4ED2F7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FB9AA-F796-F727-27CA-D807F3F3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62AB8-1F10-8E15-BA96-72F53FBA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1FF2E-20EE-F2C9-D3E4-0B27B282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35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9FE0-EE59-C05C-F4F0-038CFF5F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6D75A-9364-681E-E8F4-EBAE84B1D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7B0DD-A924-E839-C983-F24C05064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DED673-333A-B079-F032-0FFAF3E8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849D4-6784-96B6-F411-2645134C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2E5600-EA0E-6B1C-DB9F-2AF3B632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7548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8066A8-5344-B498-1C2B-2C7955C8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50BB2-D941-E309-78C1-DC183B5A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F30B0-E891-3B06-1555-218D98A79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E8BB6-A407-264C-85E2-89C9395500D1}" type="datetimeFigureOut">
              <a:rPr kumimoji="1" lang="ko-KR" altLang="en-US" smtClean="0"/>
              <a:t>2024. 9. 9.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59524-6EC8-DB4D-5D09-F47AF8B3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2EBD5-7069-75DA-658A-20389480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EC232-770A-B944-8C39-E0F18CF716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/>
          <p:cNvSpPr/>
          <p:nvPr/>
        </p:nvSpPr>
        <p:spPr>
          <a:xfrm>
            <a:off x="8752568" y="-2061624"/>
            <a:ext cx="5508137" cy="5606997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-2518347" y="2067713"/>
            <a:ext cx="6249100" cy="6272100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15" name="그림 14" descr="로고, 상징, 그래픽, 폰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9921" y="-448650"/>
            <a:ext cx="4474707" cy="4474707"/>
          </a:xfrm>
          <a:prstGeom prst="rect">
            <a:avLst/>
          </a:prstGeom>
        </p:spPr>
      </p:pic>
      <p:pic>
        <p:nvPicPr>
          <p:cNvPr id="5" name="그림 4" descr="그래픽, 원, 폰트, 타이포그래피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313940">
            <a:off x="-796324" y="2505945"/>
            <a:ext cx="5120972" cy="5120972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073982" y="-1690489"/>
            <a:ext cx="4242816" cy="4231792"/>
          </a:xfrm>
          <a:prstGeom prst="ellipse">
            <a:avLst/>
          </a:prstGeom>
          <a:solidFill>
            <a:srgbClr val="603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360966" y="561316"/>
            <a:ext cx="3182113" cy="3182112"/>
          </a:xfrm>
          <a:prstGeom prst="ellipse">
            <a:avLst/>
          </a:prstGeom>
          <a:solidFill>
            <a:srgbClr val="603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7" name="그림 6" descr="그래픽, 램프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19290" t="15420" r="22860" b="19670"/>
          <a:stretch>
            <a:fillRect/>
          </a:stretch>
        </p:blipFill>
        <p:spPr>
          <a:xfrm>
            <a:off x="5810413" y="835572"/>
            <a:ext cx="2311656" cy="2593428"/>
          </a:xfrm>
          <a:prstGeom prst="rect">
            <a:avLst/>
          </a:prstGeom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4009291" y="5226784"/>
            <a:ext cx="8074429" cy="313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10000">
                <a:latin typeface="AppleSDGothicNeoEB00"/>
                <a:ea typeface="AppleSDGothicNeoEB00"/>
              </a:rPr>
              <a:t>딕셔너리</a:t>
            </a:r>
            <a:endParaRPr kumimoji="1" lang="ko-KR" altLang="en-US" sz="10000">
              <a:latin typeface="AppleSDGothicNeoEB00"/>
              <a:ea typeface="AppleSDGothicNeoEB00"/>
            </a:endParaRPr>
          </a:p>
          <a:p>
            <a:pPr algn="r">
              <a:defRPr/>
            </a:pPr>
            <a:endParaRPr kumimoji="1" lang="ko-KR" altLang="en-US" sz="10000">
              <a:latin typeface="AppleSDGothicNeoEB00"/>
              <a:ea typeface="AppleSDGothicNeoEB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61681" y="771774"/>
            <a:ext cx="3932130" cy="721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4200">
                <a:solidFill>
                  <a:schemeClr val="bg1"/>
                </a:solidFill>
                <a:latin typeface="AppleSDGothicNeoT00"/>
                <a:ea typeface="AppleSDGothicNeoT00"/>
              </a:rPr>
              <a:t>Powered By AI</a:t>
            </a:r>
            <a:endParaRPr kumimoji="1" lang="ko-KR" altLang="en-US" sz="4200">
              <a:solidFill>
                <a:schemeClr val="bg1"/>
              </a:solidFill>
              <a:latin typeface="AppleSDGothicNeoT00"/>
              <a:ea typeface="AppleSDGothicNeoT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67800" y="90102"/>
            <a:ext cx="2455180" cy="45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2400">
                <a:solidFill>
                  <a:schemeClr val="bg1"/>
                </a:solidFill>
                <a:latin typeface="AppleSDGothicNeoT00"/>
                <a:ea typeface="AppleSDGothicNeoT00"/>
              </a:rPr>
              <a:t>SINCE 1993</a:t>
            </a:r>
            <a:endParaRPr kumimoji="1" lang="ko-KR" altLang="en-US" sz="2400">
              <a:solidFill>
                <a:schemeClr val="bg1"/>
              </a:solidFill>
              <a:latin typeface="AppleSDGothicNeoT00"/>
              <a:ea typeface="AppleSDGothicNeoT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3" name="TextBox 2"/>
          <p:cNvSpPr txBox="1"/>
          <p:nvPr/>
        </p:nvSpPr>
        <p:spPr>
          <a:xfrm>
            <a:off x="4382423" y="3078554"/>
            <a:ext cx="3427154" cy="70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4000" b="1">
                <a:latin typeface="Apple SD Gothic Neo"/>
                <a:ea typeface="Apple SD Gothic Neo"/>
              </a:rPr>
              <a:t>실습</a:t>
            </a:r>
            <a:endParaRPr kumimoji="1" lang="ko-KR" altLang="en-US" sz="4000" b="1">
              <a:latin typeface="Apple SD Gothic Neo"/>
              <a:ea typeface="Apple SD Gothic Ne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3" name="TextBox 2"/>
          <p:cNvSpPr txBox="1"/>
          <p:nvPr/>
        </p:nvSpPr>
        <p:spPr>
          <a:xfrm>
            <a:off x="528914" y="2469996"/>
            <a:ext cx="11134169" cy="19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4000" b="1">
                <a:latin typeface="Apple SD Gothic Neo"/>
                <a:ea typeface="Apple SD Gothic Neo"/>
              </a:rPr>
              <a:t>딕셔너리란</a:t>
            </a:r>
            <a:r>
              <a:rPr kumimoji="1" lang="en-US" altLang="ko-KR" sz="4000" b="1">
                <a:latin typeface="Apple SD Gothic Neo"/>
                <a:ea typeface="Apple SD Gothic Neo"/>
              </a:rPr>
              <a:t>?</a:t>
            </a:r>
            <a:endParaRPr kumimoji="1" lang="en-US" altLang="ko-KR" sz="4000" b="1">
              <a:latin typeface="Apple SD Gothic Neo"/>
              <a:ea typeface="Apple SD Gothic Neo"/>
            </a:endParaRPr>
          </a:p>
          <a:p>
            <a:pPr algn="ctr">
              <a:defRPr/>
            </a:pPr>
            <a:endParaRPr kumimoji="1" lang="en-US" altLang="ko-KR" sz="4000" b="1">
              <a:latin typeface="Apple SD Gothic Neo"/>
              <a:ea typeface="Apple SD Gothic Neo"/>
            </a:endParaRPr>
          </a:p>
          <a:p>
            <a:pPr algn="ctr">
              <a:defRPr/>
            </a:pPr>
            <a:r>
              <a:rPr kumimoji="1" lang="ko-KR" altLang="en-US" sz="4000" b="1">
                <a:latin typeface="Apple SD Gothic Neo SemiBold"/>
                <a:ea typeface="Apple SD Gothic Neo SemiBold"/>
              </a:rPr>
              <a:t>키</a:t>
            </a:r>
            <a:r>
              <a:rPr kumimoji="1" lang="en-US" altLang="ko-KR" sz="4000" b="1">
                <a:latin typeface="Apple SD Gothic Neo SemiBold"/>
                <a:ea typeface="Apple SD Gothic Neo SemiBold"/>
              </a:rPr>
              <a:t>(key)</a:t>
            </a:r>
            <a:r>
              <a:rPr kumimoji="1" lang="ko-KR" altLang="en-US" sz="4000" b="1">
                <a:latin typeface="Apple SD Gothic Neo SemiBold"/>
                <a:ea typeface="Apple SD Gothic Neo SemiBold"/>
              </a:rPr>
              <a:t>와 값</a:t>
            </a:r>
            <a:r>
              <a:rPr kumimoji="1" lang="en-US" altLang="ko-KR" sz="4000" b="1">
                <a:latin typeface="Apple SD Gothic Neo SemiBold"/>
                <a:ea typeface="Apple SD Gothic Neo SemiBold"/>
              </a:rPr>
              <a:t>(value)</a:t>
            </a:r>
            <a:r>
              <a:rPr kumimoji="1" lang="ko-KR" altLang="en-US" sz="4000" b="1">
                <a:latin typeface="Apple SD Gothic Neo SemiBold"/>
                <a:ea typeface="Apple SD Gothic Neo SemiBold"/>
              </a:rPr>
              <a:t>의 쌍으로 이루어진 자료형</a:t>
            </a:r>
            <a:endParaRPr kumimoji="1" lang="ko-KR" altLang="en-US" sz="4000" b="1">
              <a:latin typeface="Apple SD Gothic Neo SemiBold"/>
              <a:ea typeface="Apple SD Gothic Neo Semi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6229" y="660400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키</a:t>
            </a:r>
            <a:r>
              <a:rPr kumimoji="1" lang="en-US" altLang="ko-KR" sz="4000" b="1">
                <a:latin typeface="Apple SD Gothic Neo ExtraBold"/>
                <a:ea typeface="Apple SD Gothic Neo ExtraBold"/>
              </a:rPr>
              <a:t>,</a:t>
            </a:r>
            <a:r>
              <a:rPr kumimoji="1" lang="ko-KR" altLang="en-US" sz="4000" b="1">
                <a:latin typeface="Apple SD Gothic Neo ExtraBold"/>
                <a:ea typeface="Apple SD Gothic Neo ExtraBold"/>
              </a:rPr>
              <a:t> 값</a:t>
            </a:r>
            <a:endParaRPr kumimoji="1" lang="ko-KR" altLang="en-US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057" y="5124870"/>
            <a:ext cx="10681885" cy="845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‘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이름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’,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‘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나이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’,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‘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학번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’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=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키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‘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철수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’,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20,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‘20241234’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=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값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131" y="3011348"/>
            <a:ext cx="3419784" cy="1864002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755057" y="1886368"/>
            <a:ext cx="10681885" cy="84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키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=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이름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값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=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내용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이름표에 이름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키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를 붙이고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그 사람의 정보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값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을 담는 구조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</a:t>
            </a:r>
            <a:endParaRPr kumimoji="1" lang="en-US" altLang="ko-KR" sz="2500">
              <a:latin typeface="Apple SD Gothic Neo Medium"/>
              <a:ea typeface="Apple SD Gothic Ne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딕셔너리 특징</a:t>
            </a:r>
            <a:endParaRPr kumimoji="1" lang="ko-KR" altLang="en-US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057" y="1733970"/>
            <a:ext cx="10681885" cy="427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데이터를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‘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이름표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키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):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내용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값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)’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형태로 저장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키는 중복 불가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값은 중복 가능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키는 변경 불가능한 자료형만 가능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(ex. 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문자열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숫자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튜플 등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)</a:t>
            </a:r>
            <a:endParaRPr kumimoji="1" lang="en-US" altLang="ko-KR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순서 없음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키는 변경 불가능한 자료형만 가능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-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다양한 내장 함수 제공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딕셔너리 선언</a:t>
            </a:r>
            <a:endParaRPr kumimoji="1" lang="ko-KR" altLang="en-US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1531" y="4439069"/>
            <a:ext cx="6128936" cy="122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키는 문자열 외에 정수 등도 가능하지만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변하지 않는 값만 키로 사용 가능 </a:t>
            </a:r>
            <a:endParaRPr kumimoji="1" lang="en-US" altLang="ko-KR" sz="2500">
              <a:latin typeface="Apple SD Gothic Neo Medium"/>
              <a:ea typeface="Apple SD Gothic Neo Medium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26567" y="1790652"/>
            <a:ext cx="6138866" cy="1104995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3031532" y="3034769"/>
            <a:ext cx="6128936" cy="47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중괄호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dict()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함수 사용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47849" y="3881407"/>
            <a:ext cx="5096302" cy="714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딕셔너리 데이터 다루기</a:t>
            </a:r>
            <a:endParaRPr kumimoji="1" lang="ko-KR" altLang="en-US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0612" y="4744588"/>
            <a:ext cx="8770776" cy="1615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딕셔너리는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{}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중괄호로 선언하되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 값 접근은 대괄호 사용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en-US" altLang="ko-KR" sz="2500">
                <a:latin typeface="Apple SD Gothic Neo Medium"/>
                <a:ea typeface="Apple SD Gothic Neo Medium"/>
              </a:rPr>
              <a:t>for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문 돌릴 때 키와 값 함께 출력하려면 </a:t>
            </a:r>
            <a:r>
              <a:rPr kumimoji="1" lang="en-US" altLang="ko-KR" sz="2500">
                <a:latin typeface="Apple SD Gothic Neo Medium"/>
                <a:ea typeface="Apple SD Gothic Neo Medium"/>
              </a:rPr>
              <a:t>items() </a:t>
            </a:r>
            <a:r>
              <a:rPr kumimoji="1" lang="ko-KR" altLang="en-US" sz="2500">
                <a:latin typeface="Apple SD Gothic Neo Medium"/>
                <a:ea typeface="Apple SD Gothic Neo Medium"/>
              </a:rPr>
              <a:t>사용해야 됨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ko-KR" altLang="en-US" sz="2500">
                <a:latin typeface="Apple SD Gothic Neo Medium"/>
                <a:ea typeface="Apple SD Gothic Neo Medium"/>
              </a:rPr>
              <a:t>딕셔너리는 인덱싱 불가</a:t>
            </a:r>
            <a:endParaRPr kumimoji="1" lang="ko-KR" altLang="en-US" sz="2500">
              <a:latin typeface="Apple SD Gothic Neo Medium"/>
              <a:ea typeface="Apple SD Gothic Neo Medium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031532" y="3034769"/>
            <a:ext cx="6128936" cy="47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7028" y="1942282"/>
            <a:ext cx="8397943" cy="2973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주요 함수와 메서드</a:t>
            </a:r>
            <a:endParaRPr kumimoji="1" lang="ko-KR" altLang="en-US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823" y="1868642"/>
            <a:ext cx="10016354" cy="393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>
                <a:latin typeface="Apple SD Gothic Neo Medium"/>
                <a:ea typeface="Apple SD Gothic Neo Medium"/>
              </a:rPr>
              <a:t>keys()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: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모든 키 반환</a:t>
            </a:r>
            <a:endParaRPr kumimoji="1" lang="ko-KR" altLang="en-US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endParaRPr kumimoji="1" lang="en-US" altLang="ko-KR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en-US" altLang="ko-KR" sz="2800">
                <a:latin typeface="Apple SD Gothic Neo Medium"/>
                <a:ea typeface="Apple SD Gothic Neo Medium"/>
              </a:rPr>
              <a:t>values()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: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모든 값 반환</a:t>
            </a:r>
            <a:endParaRPr kumimoji="1" lang="ko-KR" altLang="en-US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endParaRPr kumimoji="1" lang="en-US" altLang="ko-KR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en-US" altLang="ko-KR" sz="2800">
                <a:latin typeface="Apple SD Gothic Neo Medium"/>
                <a:ea typeface="Apple SD Gothic Neo Medium"/>
              </a:rPr>
              <a:t>items() : (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키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,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값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)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쌍 반환</a:t>
            </a:r>
            <a:endParaRPr kumimoji="1" lang="ko-KR" altLang="en-US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endParaRPr kumimoji="1" lang="en-US" altLang="ko-KR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en-US" altLang="ko-KR" sz="2800">
                <a:latin typeface="Apple SD Gothic Neo Medium"/>
                <a:ea typeface="Apple SD Gothic Neo Medium"/>
              </a:rPr>
              <a:t>get('키')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: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값 반환 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(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없으면 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None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 반환</a:t>
            </a:r>
            <a:r>
              <a:rPr kumimoji="1" lang="en-US" altLang="ko-KR" sz="2800">
                <a:latin typeface="Apple SD Gothic Neo Medium"/>
                <a:ea typeface="Apple SD Gothic Neo Medium"/>
              </a:rPr>
              <a:t>)</a:t>
            </a:r>
            <a:endParaRPr kumimoji="1" lang="en-US" altLang="ko-KR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endParaRPr kumimoji="1" lang="en-US" altLang="ko-KR" sz="2800">
              <a:latin typeface="Apple SD Gothic Neo Medium"/>
              <a:ea typeface="Apple SD Gothic Neo Medium"/>
            </a:endParaRPr>
          </a:p>
          <a:p>
            <a:pPr lvl="0" algn="ctr">
              <a:defRPr/>
            </a:pPr>
            <a:r>
              <a:rPr kumimoji="1" lang="en-US" altLang="ko-KR" sz="2800">
                <a:latin typeface="Apple SD Gothic Neo Medium"/>
                <a:ea typeface="Apple SD Gothic Neo Medium"/>
              </a:rPr>
              <a:t>clear() : </a:t>
            </a:r>
            <a:r>
              <a:rPr kumimoji="1" lang="ko-KR" altLang="en-US" sz="2800">
                <a:latin typeface="Apple SD Gothic Neo Medium"/>
                <a:ea typeface="Apple SD Gothic Neo Medium"/>
              </a:rPr>
              <a:t>모든 요소 삭제</a:t>
            </a:r>
            <a:endParaRPr kumimoji="1" lang="ko-KR" altLang="en-US" sz="2800">
              <a:latin typeface="Apple SD Gothic Neo Medium"/>
              <a:ea typeface="Apple SD Gothic Neo Medium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617686" y="2958569"/>
            <a:ext cx="6128936" cy="47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딕셔너리 활용 예시 </a:t>
            </a:r>
            <a:r>
              <a:rPr kumimoji="1" lang="en-US" altLang="ko-KR" sz="4000" b="1">
                <a:latin typeface="Apple SD Gothic Neo ExtraBold"/>
                <a:ea typeface="Apple SD Gothic Neo ExtraBold"/>
              </a:rPr>
              <a:t>(1)</a:t>
            </a:r>
            <a:endParaRPr kumimoji="1" lang="en-US" altLang="ko-KR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823" y="1868641"/>
            <a:ext cx="10016354" cy="510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en-US" altLang="ko-KR" sz="2800" b="1">
              <a:latin typeface="Apple SD Gothic Neo Medium"/>
              <a:ea typeface="Apple SD Gothic Neo Medium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617686" y="2958569"/>
            <a:ext cx="6128936" cy="47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8615" y="2078181"/>
            <a:ext cx="7774770" cy="3489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434945" y="0"/>
            <a:ext cx="2757055" cy="87283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kumimoji="1" lang="en-US" altLang="ko-KR" sz="2500">
                <a:latin typeface="AppleSDGothicNeoT00"/>
                <a:ea typeface="AppleSDGothicNeoT00"/>
              </a:rPr>
              <a:t>SSF Powered By AI</a:t>
            </a:r>
            <a:endParaRPr kumimoji="1" lang="ko-KR" altLang="en-US" sz="2500">
              <a:latin typeface="AppleSDGothicNeoT00"/>
              <a:ea typeface="AppleSDGothicNeoT0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36319" y="249723"/>
            <a:ext cx="1058978" cy="1058978"/>
          </a:xfrm>
        </p:spPr>
      </p:pic>
      <p:sp>
        <p:nvSpPr>
          <p:cNvPr id="4" name="TextBox 3"/>
          <p:cNvSpPr txBox="1"/>
          <p:nvPr/>
        </p:nvSpPr>
        <p:spPr>
          <a:xfrm>
            <a:off x="1490423" y="425269"/>
            <a:ext cx="9055510" cy="69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latin typeface="Apple SD Gothic Neo ExtraBold"/>
                <a:ea typeface="Apple SD Gothic Neo ExtraBold"/>
              </a:rPr>
              <a:t>딕셔너리 활용 예시 </a:t>
            </a:r>
            <a:r>
              <a:rPr kumimoji="1" lang="en-US" altLang="ko-KR" sz="4000" b="1">
                <a:latin typeface="Apple SD Gothic Neo ExtraBold"/>
                <a:ea typeface="Apple SD Gothic Neo ExtraBold"/>
              </a:rPr>
              <a:t>(2)</a:t>
            </a:r>
            <a:endParaRPr kumimoji="1" lang="en-US" altLang="ko-KR" sz="4000" b="1">
              <a:latin typeface="Apple SD Gothic Neo ExtraBold"/>
              <a:ea typeface="Apple SD Gothic Neo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823" y="1868641"/>
            <a:ext cx="10016354" cy="510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en-US" altLang="ko-KR" sz="2800" b="1">
              <a:latin typeface="Apple SD Gothic Neo Medium"/>
              <a:ea typeface="Apple SD Gothic Neo Medium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617686" y="2958569"/>
            <a:ext cx="6128936" cy="47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kumimoji="1" lang="ko-KR" altLang="en-US" sz="2500" b="1">
              <a:latin typeface="Apple SD Gothic Neo Medium"/>
              <a:ea typeface="Apple SD Gothic Neo Medium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397" y="2338301"/>
            <a:ext cx="10213206" cy="2694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232</ep:Words>
  <ep:PresentationFormat>와이드스크린</ep:PresentationFormat>
  <ep:Paragraphs>62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슬라이드 1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  <vt:lpstr>SSF Powered By AI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2024-09-06T01:52:50.000</dcterms:created>
  <dc:creator>홍준서</dc:creator>
  <cp:lastModifiedBy>admin</cp:lastModifiedBy>
  <dcterms:modified xsi:type="dcterms:W3CDTF">2025-05-18T11:21:05.382</dcterms:modified>
  <cp:revision>36</cp:revision>
  <cp:version>1000.0000.01</cp:version>
</cp:coreProperties>
</file>